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6" r:id="rId7"/>
    <p:sldId id="261" r:id="rId8"/>
    <p:sldId id="262" r:id="rId9"/>
    <p:sldId id="265" r:id="rId10"/>
    <p:sldId id="263" r:id="rId11"/>
    <p:sldId id="264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0E1D8D-0A45-4E4A-9D36-0B89882535F8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055B74-1B02-498A-A547-05FDFFB980F0}">
      <dgm:prSet phldrT="[Текст]" custT="1"/>
      <dgm:spPr/>
      <dgm:t>
        <a:bodyPr/>
        <a:lstStyle/>
        <a:p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Общая моторная неловкость</a:t>
          </a:r>
          <a:endParaRPr lang="ru-RU" sz="3200" dirty="0"/>
        </a:p>
      </dgm:t>
    </dgm:pt>
    <dgm:pt modelId="{FCF76EC8-DD96-46CD-B65C-0F593060DF0B}" type="parTrans" cxnId="{706F98FA-ABA0-4604-84B1-327237DD8F57}">
      <dgm:prSet/>
      <dgm:spPr/>
      <dgm:t>
        <a:bodyPr/>
        <a:lstStyle/>
        <a:p>
          <a:endParaRPr lang="ru-RU"/>
        </a:p>
      </dgm:t>
    </dgm:pt>
    <dgm:pt modelId="{33BFF3BA-D3EB-423A-90DD-B748ED123670}" type="sibTrans" cxnId="{706F98FA-ABA0-4604-84B1-327237DD8F57}">
      <dgm:prSet/>
      <dgm:spPr/>
      <dgm:t>
        <a:bodyPr/>
        <a:lstStyle/>
        <a:p>
          <a:endParaRPr lang="ru-RU"/>
        </a:p>
      </dgm:t>
    </dgm:pt>
    <dgm:pt modelId="{A1D01BAB-2BAA-40E2-B6BE-9EE1181B8641}">
      <dgm:prSet phldrT="[Текст]" custT="1"/>
      <dgm:spPr/>
      <dgm:t>
        <a:bodyPr/>
        <a:lstStyle/>
        <a:p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Замедленная реагирующая способность</a:t>
          </a:r>
          <a:endParaRPr lang="ru-RU" sz="3200" dirty="0"/>
        </a:p>
      </dgm:t>
    </dgm:pt>
    <dgm:pt modelId="{619D9CA0-CB4E-44D1-A7CF-1067DD832D8F}" type="parTrans" cxnId="{2CFDA21A-0CA4-4B34-BA2B-CB1A1E54C9FB}">
      <dgm:prSet/>
      <dgm:spPr/>
      <dgm:t>
        <a:bodyPr/>
        <a:lstStyle/>
        <a:p>
          <a:endParaRPr lang="ru-RU"/>
        </a:p>
      </dgm:t>
    </dgm:pt>
    <dgm:pt modelId="{20EC58E2-B0FB-45B9-9C6E-00F05762470E}" type="sibTrans" cxnId="{2CFDA21A-0CA4-4B34-BA2B-CB1A1E54C9FB}">
      <dgm:prSet/>
      <dgm:spPr/>
      <dgm:t>
        <a:bodyPr/>
        <a:lstStyle/>
        <a:p>
          <a:endParaRPr lang="ru-RU"/>
        </a:p>
      </dgm:t>
    </dgm:pt>
    <dgm:pt modelId="{EDA240AA-DACB-4036-97CF-0FC67FF04CD2}">
      <dgm:prSet phldrT="[Текст]" custT="1"/>
      <dgm:spPr/>
      <dgm:t>
        <a:bodyPr/>
        <a:lstStyle/>
        <a:p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Недостаточное развитие мелкой моторики рук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60FE7-C0DB-49E2-96E7-0D4A16FFD4AA}" type="parTrans" cxnId="{20014EBB-F500-40B2-8FB1-49CD0615A043}">
      <dgm:prSet/>
      <dgm:spPr/>
      <dgm:t>
        <a:bodyPr/>
        <a:lstStyle/>
        <a:p>
          <a:endParaRPr lang="ru-RU"/>
        </a:p>
      </dgm:t>
    </dgm:pt>
    <dgm:pt modelId="{DDD6E2D6-CD98-4CAC-BB28-1851AE0914AD}" type="sibTrans" cxnId="{20014EBB-F500-40B2-8FB1-49CD0615A043}">
      <dgm:prSet/>
      <dgm:spPr/>
      <dgm:t>
        <a:bodyPr/>
        <a:lstStyle/>
        <a:p>
          <a:endParaRPr lang="ru-RU"/>
        </a:p>
      </dgm:t>
    </dgm:pt>
    <dgm:pt modelId="{9DECDCEC-30B6-4BA1-B210-293D7CD160FB}" type="pres">
      <dgm:prSet presAssocID="{6D0E1D8D-0A45-4E4A-9D36-0B89882535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E9D341-019F-41C5-82E3-6D13B7C82CD3}" type="pres">
      <dgm:prSet presAssocID="{FB055B74-1B02-498A-A547-05FDFFB980F0}" presName="comp" presStyleCnt="0"/>
      <dgm:spPr/>
    </dgm:pt>
    <dgm:pt modelId="{6D4F3014-539A-481E-A40E-0073255D54B3}" type="pres">
      <dgm:prSet presAssocID="{FB055B74-1B02-498A-A547-05FDFFB980F0}" presName="box" presStyleLbl="node1" presStyleIdx="0" presStyleCnt="3"/>
      <dgm:spPr/>
      <dgm:t>
        <a:bodyPr/>
        <a:lstStyle/>
        <a:p>
          <a:endParaRPr lang="ru-RU"/>
        </a:p>
      </dgm:t>
    </dgm:pt>
    <dgm:pt modelId="{2AA2BEF9-15F7-4B78-84A7-77C9A0E6C86D}" type="pres">
      <dgm:prSet presAssocID="{FB055B74-1B02-498A-A547-05FDFFB980F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D2E24B5-1847-484E-B65B-35DA60566AB6}" type="pres">
      <dgm:prSet presAssocID="{FB055B74-1B02-498A-A547-05FDFFB980F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C3C56-6121-4FDB-ACFE-9AF6C80CD820}" type="pres">
      <dgm:prSet presAssocID="{33BFF3BA-D3EB-423A-90DD-B748ED123670}" presName="spacer" presStyleCnt="0"/>
      <dgm:spPr/>
    </dgm:pt>
    <dgm:pt modelId="{95C2D69C-24C8-4013-80A0-AB2CBD3415CF}" type="pres">
      <dgm:prSet presAssocID="{A1D01BAB-2BAA-40E2-B6BE-9EE1181B8641}" presName="comp" presStyleCnt="0"/>
      <dgm:spPr/>
    </dgm:pt>
    <dgm:pt modelId="{C8B0CC34-189F-431A-BDA6-D2B414FC2E12}" type="pres">
      <dgm:prSet presAssocID="{A1D01BAB-2BAA-40E2-B6BE-9EE1181B8641}" presName="box" presStyleLbl="node1" presStyleIdx="1" presStyleCnt="3"/>
      <dgm:spPr/>
      <dgm:t>
        <a:bodyPr/>
        <a:lstStyle/>
        <a:p>
          <a:endParaRPr lang="ru-RU"/>
        </a:p>
      </dgm:t>
    </dgm:pt>
    <dgm:pt modelId="{658262F8-D8BC-466F-8048-CF521578596F}" type="pres">
      <dgm:prSet presAssocID="{A1D01BAB-2BAA-40E2-B6BE-9EE1181B8641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D9D384B-0498-4295-B83E-95CE7CBE1672}" type="pres">
      <dgm:prSet presAssocID="{A1D01BAB-2BAA-40E2-B6BE-9EE1181B864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B5914-D2A0-4BD2-A007-12DB474B8807}" type="pres">
      <dgm:prSet presAssocID="{20EC58E2-B0FB-45B9-9C6E-00F05762470E}" presName="spacer" presStyleCnt="0"/>
      <dgm:spPr/>
    </dgm:pt>
    <dgm:pt modelId="{DA181714-014D-4D57-ABCE-60E01ADB3435}" type="pres">
      <dgm:prSet presAssocID="{EDA240AA-DACB-4036-97CF-0FC67FF04CD2}" presName="comp" presStyleCnt="0"/>
      <dgm:spPr/>
    </dgm:pt>
    <dgm:pt modelId="{809CA045-A454-4581-B365-5034D5D5067A}" type="pres">
      <dgm:prSet presAssocID="{EDA240AA-DACB-4036-97CF-0FC67FF04CD2}" presName="box" presStyleLbl="node1" presStyleIdx="2" presStyleCnt="3" custLinFactNeighborX="-1920" custLinFactNeighborY="797"/>
      <dgm:spPr/>
      <dgm:t>
        <a:bodyPr/>
        <a:lstStyle/>
        <a:p>
          <a:endParaRPr lang="ru-RU"/>
        </a:p>
      </dgm:t>
    </dgm:pt>
    <dgm:pt modelId="{83123C57-73CA-407A-B078-C0B224D1299D}" type="pres">
      <dgm:prSet presAssocID="{EDA240AA-DACB-4036-97CF-0FC67FF04CD2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ADB7A64-585C-4B8E-B794-FADFAA47A938}" type="pres">
      <dgm:prSet presAssocID="{EDA240AA-DACB-4036-97CF-0FC67FF04CD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E95925-A44C-4C77-837C-A0C7391F942E}" type="presOf" srcId="{6D0E1D8D-0A45-4E4A-9D36-0B89882535F8}" destId="{9DECDCEC-30B6-4BA1-B210-293D7CD160FB}" srcOrd="0" destOrd="0" presId="urn:microsoft.com/office/officeart/2005/8/layout/vList4"/>
    <dgm:cxn modelId="{B022F328-B494-499E-A606-847E1E9A851B}" type="presOf" srcId="{FB055B74-1B02-498A-A547-05FDFFB980F0}" destId="{6D4F3014-539A-481E-A40E-0073255D54B3}" srcOrd="0" destOrd="0" presId="urn:microsoft.com/office/officeart/2005/8/layout/vList4"/>
    <dgm:cxn modelId="{E2D043FC-B298-4F73-86F1-465ECD09FDFA}" type="presOf" srcId="{EDA240AA-DACB-4036-97CF-0FC67FF04CD2}" destId="{809CA045-A454-4581-B365-5034D5D5067A}" srcOrd="0" destOrd="0" presId="urn:microsoft.com/office/officeart/2005/8/layout/vList4"/>
    <dgm:cxn modelId="{EB06288A-1089-4A34-84CE-C3698B3BE3D9}" type="presOf" srcId="{A1D01BAB-2BAA-40E2-B6BE-9EE1181B8641}" destId="{FD9D384B-0498-4295-B83E-95CE7CBE1672}" srcOrd="1" destOrd="0" presId="urn:microsoft.com/office/officeart/2005/8/layout/vList4"/>
    <dgm:cxn modelId="{706F98FA-ABA0-4604-84B1-327237DD8F57}" srcId="{6D0E1D8D-0A45-4E4A-9D36-0B89882535F8}" destId="{FB055B74-1B02-498A-A547-05FDFFB980F0}" srcOrd="0" destOrd="0" parTransId="{FCF76EC8-DD96-46CD-B65C-0F593060DF0B}" sibTransId="{33BFF3BA-D3EB-423A-90DD-B748ED123670}"/>
    <dgm:cxn modelId="{12CA2012-ED5F-4EE9-9333-019DE827F7E5}" type="presOf" srcId="{FB055B74-1B02-498A-A547-05FDFFB980F0}" destId="{AD2E24B5-1847-484E-B65B-35DA60566AB6}" srcOrd="1" destOrd="0" presId="urn:microsoft.com/office/officeart/2005/8/layout/vList4"/>
    <dgm:cxn modelId="{5EB054BE-CC83-404C-927C-2FABBB2114AD}" type="presOf" srcId="{EDA240AA-DACB-4036-97CF-0FC67FF04CD2}" destId="{EADB7A64-585C-4B8E-B794-FADFAA47A938}" srcOrd="1" destOrd="0" presId="urn:microsoft.com/office/officeart/2005/8/layout/vList4"/>
    <dgm:cxn modelId="{2CFDA21A-0CA4-4B34-BA2B-CB1A1E54C9FB}" srcId="{6D0E1D8D-0A45-4E4A-9D36-0B89882535F8}" destId="{A1D01BAB-2BAA-40E2-B6BE-9EE1181B8641}" srcOrd="1" destOrd="0" parTransId="{619D9CA0-CB4E-44D1-A7CF-1067DD832D8F}" sibTransId="{20EC58E2-B0FB-45B9-9C6E-00F05762470E}"/>
    <dgm:cxn modelId="{D12D3CE1-967B-491D-99DA-342E12761957}" type="presOf" srcId="{A1D01BAB-2BAA-40E2-B6BE-9EE1181B8641}" destId="{C8B0CC34-189F-431A-BDA6-D2B414FC2E12}" srcOrd="0" destOrd="0" presId="urn:microsoft.com/office/officeart/2005/8/layout/vList4"/>
    <dgm:cxn modelId="{20014EBB-F500-40B2-8FB1-49CD0615A043}" srcId="{6D0E1D8D-0A45-4E4A-9D36-0B89882535F8}" destId="{EDA240AA-DACB-4036-97CF-0FC67FF04CD2}" srcOrd="2" destOrd="0" parTransId="{FAB60FE7-C0DB-49E2-96E7-0D4A16FFD4AA}" sibTransId="{DDD6E2D6-CD98-4CAC-BB28-1851AE0914AD}"/>
    <dgm:cxn modelId="{019EA81F-58AA-4E7C-B783-FB858C88F764}" type="presParOf" srcId="{9DECDCEC-30B6-4BA1-B210-293D7CD160FB}" destId="{27E9D341-019F-41C5-82E3-6D13B7C82CD3}" srcOrd="0" destOrd="0" presId="urn:microsoft.com/office/officeart/2005/8/layout/vList4"/>
    <dgm:cxn modelId="{AE0CCBEA-87E2-4F60-9419-E6BDB7BDCF0F}" type="presParOf" srcId="{27E9D341-019F-41C5-82E3-6D13B7C82CD3}" destId="{6D4F3014-539A-481E-A40E-0073255D54B3}" srcOrd="0" destOrd="0" presId="urn:microsoft.com/office/officeart/2005/8/layout/vList4"/>
    <dgm:cxn modelId="{B86CD0D8-C083-4FC2-8A92-0C6C23703850}" type="presParOf" srcId="{27E9D341-019F-41C5-82E3-6D13B7C82CD3}" destId="{2AA2BEF9-15F7-4B78-84A7-77C9A0E6C86D}" srcOrd="1" destOrd="0" presId="urn:microsoft.com/office/officeart/2005/8/layout/vList4"/>
    <dgm:cxn modelId="{8B2031DC-AFDE-43B7-A5D5-A2BB7C0C8B2A}" type="presParOf" srcId="{27E9D341-019F-41C5-82E3-6D13B7C82CD3}" destId="{AD2E24B5-1847-484E-B65B-35DA60566AB6}" srcOrd="2" destOrd="0" presId="urn:microsoft.com/office/officeart/2005/8/layout/vList4"/>
    <dgm:cxn modelId="{7DA35E40-7A82-49B5-A1B2-E1D8BEFDC707}" type="presParOf" srcId="{9DECDCEC-30B6-4BA1-B210-293D7CD160FB}" destId="{0D6C3C56-6121-4FDB-ACFE-9AF6C80CD820}" srcOrd="1" destOrd="0" presId="urn:microsoft.com/office/officeart/2005/8/layout/vList4"/>
    <dgm:cxn modelId="{71695337-74D9-455D-86C6-90BC1596B8E7}" type="presParOf" srcId="{9DECDCEC-30B6-4BA1-B210-293D7CD160FB}" destId="{95C2D69C-24C8-4013-80A0-AB2CBD3415CF}" srcOrd="2" destOrd="0" presId="urn:microsoft.com/office/officeart/2005/8/layout/vList4"/>
    <dgm:cxn modelId="{9D6C821D-6B80-4890-BA7D-7CE28EFC0BE0}" type="presParOf" srcId="{95C2D69C-24C8-4013-80A0-AB2CBD3415CF}" destId="{C8B0CC34-189F-431A-BDA6-D2B414FC2E12}" srcOrd="0" destOrd="0" presId="urn:microsoft.com/office/officeart/2005/8/layout/vList4"/>
    <dgm:cxn modelId="{94101D4D-4D28-4C69-AAA0-3E8C1B5554B6}" type="presParOf" srcId="{95C2D69C-24C8-4013-80A0-AB2CBD3415CF}" destId="{658262F8-D8BC-466F-8048-CF521578596F}" srcOrd="1" destOrd="0" presId="urn:microsoft.com/office/officeart/2005/8/layout/vList4"/>
    <dgm:cxn modelId="{BF8E8AA2-EC95-451E-BA7D-19C53ACB413F}" type="presParOf" srcId="{95C2D69C-24C8-4013-80A0-AB2CBD3415CF}" destId="{FD9D384B-0498-4295-B83E-95CE7CBE1672}" srcOrd="2" destOrd="0" presId="urn:microsoft.com/office/officeart/2005/8/layout/vList4"/>
    <dgm:cxn modelId="{B08C69B8-96D4-4F3D-9C13-208DA9A8B6A5}" type="presParOf" srcId="{9DECDCEC-30B6-4BA1-B210-293D7CD160FB}" destId="{14AB5914-D2A0-4BD2-A007-12DB474B8807}" srcOrd="3" destOrd="0" presId="urn:microsoft.com/office/officeart/2005/8/layout/vList4"/>
    <dgm:cxn modelId="{14D6D847-E73E-4326-9C10-24ABCAB92F95}" type="presParOf" srcId="{9DECDCEC-30B6-4BA1-B210-293D7CD160FB}" destId="{DA181714-014D-4D57-ABCE-60E01ADB3435}" srcOrd="4" destOrd="0" presId="urn:microsoft.com/office/officeart/2005/8/layout/vList4"/>
    <dgm:cxn modelId="{6DAB8A16-A4DD-425B-86E9-081BD4A2D86A}" type="presParOf" srcId="{DA181714-014D-4D57-ABCE-60E01ADB3435}" destId="{809CA045-A454-4581-B365-5034D5D5067A}" srcOrd="0" destOrd="0" presId="urn:microsoft.com/office/officeart/2005/8/layout/vList4"/>
    <dgm:cxn modelId="{C5502279-B707-43A6-AB59-80F6D182F288}" type="presParOf" srcId="{DA181714-014D-4D57-ABCE-60E01ADB3435}" destId="{83123C57-73CA-407A-B078-C0B224D1299D}" srcOrd="1" destOrd="0" presId="urn:microsoft.com/office/officeart/2005/8/layout/vList4"/>
    <dgm:cxn modelId="{F796EC5E-E155-4215-BA38-5895850EE801}" type="presParOf" srcId="{DA181714-014D-4D57-ABCE-60E01ADB3435}" destId="{EADB7A64-585C-4B8E-B794-FADFAA47A9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99446A-142E-4D1E-A576-20ECB0232223}" type="doc">
      <dgm:prSet loTypeId="urn:microsoft.com/office/officeart/2005/8/layout/cycle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C123BB-6DB8-4AD2-9814-B814322416C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F9ABA5F-9276-4A3B-BAD5-4369A5149973}" type="parTrans" cxnId="{4FF4AE44-ED80-4AE2-A75E-6320893D1F9C}">
      <dgm:prSet/>
      <dgm:spPr/>
      <dgm:t>
        <a:bodyPr/>
        <a:lstStyle/>
        <a:p>
          <a:endParaRPr lang="ru-RU"/>
        </a:p>
      </dgm:t>
    </dgm:pt>
    <dgm:pt modelId="{932D4453-1515-4A30-912A-26660528108F}" type="sibTrans" cxnId="{4FF4AE44-ED80-4AE2-A75E-6320893D1F9C}">
      <dgm:prSet/>
      <dgm:spPr/>
      <dgm:t>
        <a:bodyPr/>
        <a:lstStyle/>
        <a:p>
          <a:endParaRPr lang="ru-RU"/>
        </a:p>
      </dgm:t>
    </dgm:pt>
    <dgm:pt modelId="{B599A24C-C48A-4F27-918B-7D4CC67A51C5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8B75F52-FBDF-4EC1-A310-6DE56A02B58E}" type="parTrans" cxnId="{4871D957-BFA3-4AFB-8464-C69684A74A23}">
      <dgm:prSet/>
      <dgm:spPr/>
      <dgm:t>
        <a:bodyPr/>
        <a:lstStyle/>
        <a:p>
          <a:endParaRPr lang="ru-RU"/>
        </a:p>
      </dgm:t>
    </dgm:pt>
    <dgm:pt modelId="{F29E22E7-29BE-4CF9-8C74-F69163B275CA}" type="sibTrans" cxnId="{4871D957-BFA3-4AFB-8464-C69684A74A23}">
      <dgm:prSet/>
      <dgm:spPr/>
      <dgm:t>
        <a:bodyPr/>
        <a:lstStyle/>
        <a:p>
          <a:endParaRPr lang="ru-RU"/>
        </a:p>
      </dgm:t>
    </dgm:pt>
    <dgm:pt modelId="{B014928A-0E21-401F-B49B-F13ACC2A8085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3634368-8606-4D62-8F18-8DD7C626ECCD}" type="parTrans" cxnId="{9ADC95CF-6D2D-452A-8825-442667064696}">
      <dgm:prSet/>
      <dgm:spPr/>
      <dgm:t>
        <a:bodyPr/>
        <a:lstStyle/>
        <a:p>
          <a:endParaRPr lang="ru-RU"/>
        </a:p>
      </dgm:t>
    </dgm:pt>
    <dgm:pt modelId="{0BB75EF3-7DD7-418B-8DA6-DCBE4E63AD82}" type="sibTrans" cxnId="{9ADC95CF-6D2D-452A-8825-442667064696}">
      <dgm:prSet/>
      <dgm:spPr/>
      <dgm:t>
        <a:bodyPr/>
        <a:lstStyle/>
        <a:p>
          <a:endParaRPr lang="ru-RU"/>
        </a:p>
      </dgm:t>
    </dgm:pt>
    <dgm:pt modelId="{C838126B-A8EA-4083-8055-02F46BFDFEC6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2C481FD-1AB9-4A70-84A7-49D76BFD3181}" type="parTrans" cxnId="{0B14B563-07B6-42CD-ACFA-F492D65E911C}">
      <dgm:prSet/>
      <dgm:spPr/>
      <dgm:t>
        <a:bodyPr/>
        <a:lstStyle/>
        <a:p>
          <a:endParaRPr lang="ru-RU"/>
        </a:p>
      </dgm:t>
    </dgm:pt>
    <dgm:pt modelId="{A535A23D-104B-4C00-8D2E-440CF3CCE28F}" type="sibTrans" cxnId="{0B14B563-07B6-42CD-ACFA-F492D65E911C}">
      <dgm:prSet/>
      <dgm:spPr/>
      <dgm:t>
        <a:bodyPr/>
        <a:lstStyle/>
        <a:p>
          <a:endParaRPr lang="ru-RU"/>
        </a:p>
      </dgm:t>
    </dgm:pt>
    <dgm:pt modelId="{896B1042-B785-49E3-A3F2-01F327F424B9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D4391D9-1375-4802-A04A-6E2656F6DAD2}" type="parTrans" cxnId="{CDC2E2B2-5107-4BC0-BDA0-9A9A7AF846E8}">
      <dgm:prSet/>
      <dgm:spPr/>
      <dgm:t>
        <a:bodyPr/>
        <a:lstStyle/>
        <a:p>
          <a:endParaRPr lang="ru-RU"/>
        </a:p>
      </dgm:t>
    </dgm:pt>
    <dgm:pt modelId="{5CF83BC6-0294-482E-80A8-4F7B430C1A32}" type="sibTrans" cxnId="{CDC2E2B2-5107-4BC0-BDA0-9A9A7AF846E8}">
      <dgm:prSet/>
      <dgm:spPr/>
      <dgm:t>
        <a:bodyPr/>
        <a:lstStyle/>
        <a:p>
          <a:endParaRPr lang="ru-RU"/>
        </a:p>
      </dgm:t>
    </dgm:pt>
    <dgm:pt modelId="{D9B8C007-180B-4F96-ACD2-7ECCEA43F590}" type="pres">
      <dgm:prSet presAssocID="{0A99446A-142E-4D1E-A576-20ECB023222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5580F4-34B4-4DE9-B277-A2BD1989DDFD}" type="pres">
      <dgm:prSet presAssocID="{B8C123BB-6DB8-4AD2-9814-B814322416C2}" presName="node" presStyleLbl="node1" presStyleIdx="0" presStyleCnt="5" custScaleY="113102" custRadScaleRad="97583" custRadScaleInc="-3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0FFB7-2FBB-4CD5-AED9-633B9F46F541}" type="pres">
      <dgm:prSet presAssocID="{B8C123BB-6DB8-4AD2-9814-B814322416C2}" presName="spNode" presStyleCnt="0"/>
      <dgm:spPr/>
    </dgm:pt>
    <dgm:pt modelId="{8DAF0E11-D0DF-4941-B99B-CA4040E5E002}" type="pres">
      <dgm:prSet presAssocID="{932D4453-1515-4A30-912A-26660528108F}" presName="sibTrans" presStyleLbl="sibTrans1D1" presStyleIdx="0" presStyleCnt="5"/>
      <dgm:spPr/>
      <dgm:t>
        <a:bodyPr/>
        <a:lstStyle/>
        <a:p>
          <a:endParaRPr lang="ru-RU"/>
        </a:p>
      </dgm:t>
    </dgm:pt>
    <dgm:pt modelId="{E34FE5E6-BDA9-4AE2-B7C8-3818834972DF}" type="pres">
      <dgm:prSet presAssocID="{B599A24C-C48A-4F27-918B-7D4CC67A51C5}" presName="node" presStyleLbl="node1" presStyleIdx="1" presStyleCnt="5" custScaleY="108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20CF2-F5B5-45BE-A4AD-82A712282446}" type="pres">
      <dgm:prSet presAssocID="{B599A24C-C48A-4F27-918B-7D4CC67A51C5}" presName="spNode" presStyleCnt="0"/>
      <dgm:spPr/>
    </dgm:pt>
    <dgm:pt modelId="{99A3B1C4-4583-470E-AC4E-6D730113FCB1}" type="pres">
      <dgm:prSet presAssocID="{F29E22E7-29BE-4CF9-8C74-F69163B275CA}" presName="sibTrans" presStyleLbl="sibTrans1D1" presStyleIdx="1" presStyleCnt="5"/>
      <dgm:spPr/>
      <dgm:t>
        <a:bodyPr/>
        <a:lstStyle/>
        <a:p>
          <a:endParaRPr lang="ru-RU"/>
        </a:p>
      </dgm:t>
    </dgm:pt>
    <dgm:pt modelId="{706FE3D7-6015-4A4C-9471-4896148A43C4}" type="pres">
      <dgm:prSet presAssocID="{B014928A-0E21-401F-B49B-F13ACC2A8085}" presName="node" presStyleLbl="node1" presStyleIdx="2" presStyleCnt="5" custScaleY="112843" custRadScaleRad="107490" custRadScaleInc="-33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6E957-DAD6-41FB-973D-9D286BBEA6DA}" type="pres">
      <dgm:prSet presAssocID="{B014928A-0E21-401F-B49B-F13ACC2A8085}" presName="spNode" presStyleCnt="0"/>
      <dgm:spPr/>
    </dgm:pt>
    <dgm:pt modelId="{7CC63C2C-0693-4E20-9736-F2F4CF431137}" type="pres">
      <dgm:prSet presAssocID="{0BB75EF3-7DD7-418B-8DA6-DCBE4E63AD82}" presName="sibTrans" presStyleLbl="sibTrans1D1" presStyleIdx="2" presStyleCnt="5"/>
      <dgm:spPr/>
      <dgm:t>
        <a:bodyPr/>
        <a:lstStyle/>
        <a:p>
          <a:endParaRPr lang="ru-RU"/>
        </a:p>
      </dgm:t>
    </dgm:pt>
    <dgm:pt modelId="{FF040786-21E3-463F-AC92-DD4589F13602}" type="pres">
      <dgm:prSet presAssocID="{C838126B-A8EA-4083-8055-02F46BFDFEC6}" presName="node" presStyleLbl="node1" presStyleIdx="3" presStyleCnt="5" custScaleY="118885" custRadScaleRad="103862" custRadScaleInc="27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7A5B9-A542-4C1B-885F-BAA42F145A8D}" type="pres">
      <dgm:prSet presAssocID="{C838126B-A8EA-4083-8055-02F46BFDFEC6}" presName="spNode" presStyleCnt="0"/>
      <dgm:spPr/>
    </dgm:pt>
    <dgm:pt modelId="{56665279-49C2-4316-8FA7-9FF98CA13079}" type="pres">
      <dgm:prSet presAssocID="{A535A23D-104B-4C00-8D2E-440CF3CCE28F}" presName="sibTrans" presStyleLbl="sibTrans1D1" presStyleIdx="3" presStyleCnt="5"/>
      <dgm:spPr/>
      <dgm:t>
        <a:bodyPr/>
        <a:lstStyle/>
        <a:p>
          <a:endParaRPr lang="ru-RU"/>
        </a:p>
      </dgm:t>
    </dgm:pt>
    <dgm:pt modelId="{E06B2864-B326-403E-9733-787281274848}" type="pres">
      <dgm:prSet presAssocID="{896B1042-B785-49E3-A3F2-01F327F424B9}" presName="node" presStyleLbl="node1" presStyleIdx="4" presStyleCnt="5" custScaleY="118172" custRadScaleRad="104662" custRadScaleInc="-3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F61C5-07D1-4A81-BEEC-70CCA17E75A6}" type="pres">
      <dgm:prSet presAssocID="{896B1042-B785-49E3-A3F2-01F327F424B9}" presName="spNode" presStyleCnt="0"/>
      <dgm:spPr/>
    </dgm:pt>
    <dgm:pt modelId="{EFC63811-0127-4BFC-943D-B8126B1E9E6F}" type="pres">
      <dgm:prSet presAssocID="{5CF83BC6-0294-482E-80A8-4F7B430C1A32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692F54F-843A-4E7B-9D29-69B06C3875C9}" type="presOf" srcId="{5CF83BC6-0294-482E-80A8-4F7B430C1A32}" destId="{EFC63811-0127-4BFC-943D-B8126B1E9E6F}" srcOrd="0" destOrd="0" presId="urn:microsoft.com/office/officeart/2005/8/layout/cycle5"/>
    <dgm:cxn modelId="{4871D957-BFA3-4AFB-8464-C69684A74A23}" srcId="{0A99446A-142E-4D1E-A576-20ECB0232223}" destId="{B599A24C-C48A-4F27-918B-7D4CC67A51C5}" srcOrd="1" destOrd="0" parTransId="{38B75F52-FBDF-4EC1-A310-6DE56A02B58E}" sibTransId="{F29E22E7-29BE-4CF9-8C74-F69163B275CA}"/>
    <dgm:cxn modelId="{335E6642-3050-4898-8C04-5FCDDA5DDC15}" type="presOf" srcId="{0BB75EF3-7DD7-418B-8DA6-DCBE4E63AD82}" destId="{7CC63C2C-0693-4E20-9736-F2F4CF431137}" srcOrd="0" destOrd="0" presId="urn:microsoft.com/office/officeart/2005/8/layout/cycle5"/>
    <dgm:cxn modelId="{E0FAC24E-DD0C-4708-94B9-4A29A77D7895}" type="presOf" srcId="{F29E22E7-29BE-4CF9-8C74-F69163B275CA}" destId="{99A3B1C4-4583-470E-AC4E-6D730113FCB1}" srcOrd="0" destOrd="0" presId="urn:microsoft.com/office/officeart/2005/8/layout/cycle5"/>
    <dgm:cxn modelId="{4FF4AE44-ED80-4AE2-A75E-6320893D1F9C}" srcId="{0A99446A-142E-4D1E-A576-20ECB0232223}" destId="{B8C123BB-6DB8-4AD2-9814-B814322416C2}" srcOrd="0" destOrd="0" parTransId="{3F9ABA5F-9276-4A3B-BAD5-4369A5149973}" sibTransId="{932D4453-1515-4A30-912A-26660528108F}"/>
    <dgm:cxn modelId="{C303250B-8E1E-4D3E-AAA1-96FE24CD2688}" type="presOf" srcId="{0A99446A-142E-4D1E-A576-20ECB0232223}" destId="{D9B8C007-180B-4F96-ACD2-7ECCEA43F590}" srcOrd="0" destOrd="0" presId="urn:microsoft.com/office/officeart/2005/8/layout/cycle5"/>
    <dgm:cxn modelId="{CDC2E2B2-5107-4BC0-BDA0-9A9A7AF846E8}" srcId="{0A99446A-142E-4D1E-A576-20ECB0232223}" destId="{896B1042-B785-49E3-A3F2-01F327F424B9}" srcOrd="4" destOrd="0" parTransId="{5D4391D9-1375-4802-A04A-6E2656F6DAD2}" sibTransId="{5CF83BC6-0294-482E-80A8-4F7B430C1A32}"/>
    <dgm:cxn modelId="{294809FD-4A62-4FFC-83B7-8E34052344BB}" type="presOf" srcId="{932D4453-1515-4A30-912A-26660528108F}" destId="{8DAF0E11-D0DF-4941-B99B-CA4040E5E002}" srcOrd="0" destOrd="0" presId="urn:microsoft.com/office/officeart/2005/8/layout/cycle5"/>
    <dgm:cxn modelId="{7D2000FA-98D4-419B-AB08-FC49B886FA42}" type="presOf" srcId="{896B1042-B785-49E3-A3F2-01F327F424B9}" destId="{E06B2864-B326-403E-9733-787281274848}" srcOrd="0" destOrd="0" presId="urn:microsoft.com/office/officeart/2005/8/layout/cycle5"/>
    <dgm:cxn modelId="{D168C6AB-07E7-4176-9C77-2C241C17E9E8}" type="presOf" srcId="{A535A23D-104B-4C00-8D2E-440CF3CCE28F}" destId="{56665279-49C2-4316-8FA7-9FF98CA13079}" srcOrd="0" destOrd="0" presId="urn:microsoft.com/office/officeart/2005/8/layout/cycle5"/>
    <dgm:cxn modelId="{BF6DD4FF-451A-4BFA-8845-4A77331DA478}" type="presOf" srcId="{C838126B-A8EA-4083-8055-02F46BFDFEC6}" destId="{FF040786-21E3-463F-AC92-DD4589F13602}" srcOrd="0" destOrd="0" presId="urn:microsoft.com/office/officeart/2005/8/layout/cycle5"/>
    <dgm:cxn modelId="{0B14B563-07B6-42CD-ACFA-F492D65E911C}" srcId="{0A99446A-142E-4D1E-A576-20ECB0232223}" destId="{C838126B-A8EA-4083-8055-02F46BFDFEC6}" srcOrd="3" destOrd="0" parTransId="{B2C481FD-1AB9-4A70-84A7-49D76BFD3181}" sibTransId="{A535A23D-104B-4C00-8D2E-440CF3CCE28F}"/>
    <dgm:cxn modelId="{9ADC95CF-6D2D-452A-8825-442667064696}" srcId="{0A99446A-142E-4D1E-A576-20ECB0232223}" destId="{B014928A-0E21-401F-B49B-F13ACC2A8085}" srcOrd="2" destOrd="0" parTransId="{33634368-8606-4D62-8F18-8DD7C626ECCD}" sibTransId="{0BB75EF3-7DD7-418B-8DA6-DCBE4E63AD82}"/>
    <dgm:cxn modelId="{B7D0C03C-7948-41A2-A2A4-A04AFE42E964}" type="presOf" srcId="{B014928A-0E21-401F-B49B-F13ACC2A8085}" destId="{706FE3D7-6015-4A4C-9471-4896148A43C4}" srcOrd="0" destOrd="0" presId="urn:microsoft.com/office/officeart/2005/8/layout/cycle5"/>
    <dgm:cxn modelId="{A8EA344D-93CD-4991-91AF-91B5C430FDD2}" type="presOf" srcId="{B599A24C-C48A-4F27-918B-7D4CC67A51C5}" destId="{E34FE5E6-BDA9-4AE2-B7C8-3818834972DF}" srcOrd="0" destOrd="0" presId="urn:microsoft.com/office/officeart/2005/8/layout/cycle5"/>
    <dgm:cxn modelId="{81D139B1-2781-4C3F-9C99-D887170964F7}" type="presOf" srcId="{B8C123BB-6DB8-4AD2-9814-B814322416C2}" destId="{B15580F4-34B4-4DE9-B277-A2BD1989DDFD}" srcOrd="0" destOrd="0" presId="urn:microsoft.com/office/officeart/2005/8/layout/cycle5"/>
    <dgm:cxn modelId="{F98D1AF0-4436-4795-8F2D-4E6FE32C42AB}" type="presParOf" srcId="{D9B8C007-180B-4F96-ACD2-7ECCEA43F590}" destId="{B15580F4-34B4-4DE9-B277-A2BD1989DDFD}" srcOrd="0" destOrd="0" presId="urn:microsoft.com/office/officeart/2005/8/layout/cycle5"/>
    <dgm:cxn modelId="{A962EB61-4F86-4581-B660-3CEFCCE46ED7}" type="presParOf" srcId="{D9B8C007-180B-4F96-ACD2-7ECCEA43F590}" destId="{14A0FFB7-2FBB-4CD5-AED9-633B9F46F541}" srcOrd="1" destOrd="0" presId="urn:microsoft.com/office/officeart/2005/8/layout/cycle5"/>
    <dgm:cxn modelId="{9C1C1842-7FC5-4799-A943-63443ED4A65B}" type="presParOf" srcId="{D9B8C007-180B-4F96-ACD2-7ECCEA43F590}" destId="{8DAF0E11-D0DF-4941-B99B-CA4040E5E002}" srcOrd="2" destOrd="0" presId="urn:microsoft.com/office/officeart/2005/8/layout/cycle5"/>
    <dgm:cxn modelId="{6E7D3F12-B102-48ED-BC61-766315BE5A65}" type="presParOf" srcId="{D9B8C007-180B-4F96-ACD2-7ECCEA43F590}" destId="{E34FE5E6-BDA9-4AE2-B7C8-3818834972DF}" srcOrd="3" destOrd="0" presId="urn:microsoft.com/office/officeart/2005/8/layout/cycle5"/>
    <dgm:cxn modelId="{122168D1-D13B-4661-B72A-6E407566DE00}" type="presParOf" srcId="{D9B8C007-180B-4F96-ACD2-7ECCEA43F590}" destId="{75620CF2-F5B5-45BE-A4AD-82A712282446}" srcOrd="4" destOrd="0" presId="urn:microsoft.com/office/officeart/2005/8/layout/cycle5"/>
    <dgm:cxn modelId="{A3E85DBE-C5CE-45F6-8B6B-6591BB52DE7C}" type="presParOf" srcId="{D9B8C007-180B-4F96-ACD2-7ECCEA43F590}" destId="{99A3B1C4-4583-470E-AC4E-6D730113FCB1}" srcOrd="5" destOrd="0" presId="urn:microsoft.com/office/officeart/2005/8/layout/cycle5"/>
    <dgm:cxn modelId="{87BA9E20-9AC5-42C1-B6B5-16BE497B698C}" type="presParOf" srcId="{D9B8C007-180B-4F96-ACD2-7ECCEA43F590}" destId="{706FE3D7-6015-4A4C-9471-4896148A43C4}" srcOrd="6" destOrd="0" presId="urn:microsoft.com/office/officeart/2005/8/layout/cycle5"/>
    <dgm:cxn modelId="{18FC8422-A544-4A50-A049-04D3AC72002C}" type="presParOf" srcId="{D9B8C007-180B-4F96-ACD2-7ECCEA43F590}" destId="{DD66E957-DAD6-41FB-973D-9D286BBEA6DA}" srcOrd="7" destOrd="0" presId="urn:microsoft.com/office/officeart/2005/8/layout/cycle5"/>
    <dgm:cxn modelId="{BB195D07-2F35-42DC-81B8-0013D2B8D5B0}" type="presParOf" srcId="{D9B8C007-180B-4F96-ACD2-7ECCEA43F590}" destId="{7CC63C2C-0693-4E20-9736-F2F4CF431137}" srcOrd="8" destOrd="0" presId="urn:microsoft.com/office/officeart/2005/8/layout/cycle5"/>
    <dgm:cxn modelId="{A5954827-30A5-4BC2-9C0D-6D4C6AE00A1A}" type="presParOf" srcId="{D9B8C007-180B-4F96-ACD2-7ECCEA43F590}" destId="{FF040786-21E3-463F-AC92-DD4589F13602}" srcOrd="9" destOrd="0" presId="urn:microsoft.com/office/officeart/2005/8/layout/cycle5"/>
    <dgm:cxn modelId="{A1531B5A-2973-4198-9BCA-83E2E80D3D26}" type="presParOf" srcId="{D9B8C007-180B-4F96-ACD2-7ECCEA43F590}" destId="{B1B7A5B9-A542-4C1B-885F-BAA42F145A8D}" srcOrd="10" destOrd="0" presId="urn:microsoft.com/office/officeart/2005/8/layout/cycle5"/>
    <dgm:cxn modelId="{2E6787ED-CB0B-4A3B-9E26-1FDA101A6ACD}" type="presParOf" srcId="{D9B8C007-180B-4F96-ACD2-7ECCEA43F590}" destId="{56665279-49C2-4316-8FA7-9FF98CA13079}" srcOrd="11" destOrd="0" presId="urn:microsoft.com/office/officeart/2005/8/layout/cycle5"/>
    <dgm:cxn modelId="{D1EC2DE4-DDC2-4D3E-9653-29B12C692318}" type="presParOf" srcId="{D9B8C007-180B-4F96-ACD2-7ECCEA43F590}" destId="{E06B2864-B326-403E-9733-787281274848}" srcOrd="12" destOrd="0" presId="urn:microsoft.com/office/officeart/2005/8/layout/cycle5"/>
    <dgm:cxn modelId="{6644BDEB-515B-49EE-9B65-F0463629F374}" type="presParOf" srcId="{D9B8C007-180B-4F96-ACD2-7ECCEA43F590}" destId="{00DF61C5-07D1-4A81-BEEC-70CCA17E75A6}" srcOrd="13" destOrd="0" presId="urn:microsoft.com/office/officeart/2005/8/layout/cycle5"/>
    <dgm:cxn modelId="{E1C53EC7-3758-4BF9-A4BF-4B7E28F1DF98}" type="presParOf" srcId="{D9B8C007-180B-4F96-ACD2-7ECCEA43F590}" destId="{EFC63811-0127-4BFC-943D-B8126B1E9E6F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F3014-539A-481E-A40E-0073255D54B3}">
      <dsp:nvSpPr>
        <dsp:cNvPr id="0" name=""/>
        <dsp:cNvSpPr/>
      </dsp:nvSpPr>
      <dsp:spPr>
        <a:xfrm>
          <a:off x="0" y="0"/>
          <a:ext cx="7499350" cy="1500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Общая моторная неловкость</a:t>
          </a:r>
          <a:endParaRPr lang="ru-RU" sz="3200" kern="1200" dirty="0"/>
        </a:p>
      </dsp:txBody>
      <dsp:txXfrm>
        <a:off x="1649888" y="0"/>
        <a:ext cx="5849461" cy="1500187"/>
      </dsp:txXfrm>
    </dsp:sp>
    <dsp:sp modelId="{2AA2BEF9-15F7-4B78-84A7-77C9A0E6C86D}">
      <dsp:nvSpPr>
        <dsp:cNvPr id="0" name=""/>
        <dsp:cNvSpPr/>
      </dsp:nvSpPr>
      <dsp:spPr>
        <a:xfrm>
          <a:off x="150018" y="150018"/>
          <a:ext cx="1499870" cy="12001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B0CC34-189F-431A-BDA6-D2B414FC2E12}">
      <dsp:nvSpPr>
        <dsp:cNvPr id="0" name=""/>
        <dsp:cNvSpPr/>
      </dsp:nvSpPr>
      <dsp:spPr>
        <a:xfrm>
          <a:off x="0" y="1650206"/>
          <a:ext cx="7499350" cy="1500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Замедленная реагирующая способность</a:t>
          </a:r>
          <a:endParaRPr lang="ru-RU" sz="3200" kern="1200" dirty="0"/>
        </a:p>
      </dsp:txBody>
      <dsp:txXfrm>
        <a:off x="1649888" y="1650206"/>
        <a:ext cx="5849461" cy="1500187"/>
      </dsp:txXfrm>
    </dsp:sp>
    <dsp:sp modelId="{658262F8-D8BC-466F-8048-CF521578596F}">
      <dsp:nvSpPr>
        <dsp:cNvPr id="0" name=""/>
        <dsp:cNvSpPr/>
      </dsp:nvSpPr>
      <dsp:spPr>
        <a:xfrm>
          <a:off x="150018" y="1800225"/>
          <a:ext cx="1499870" cy="12001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09CA045-A454-4581-B365-5034D5D5067A}">
      <dsp:nvSpPr>
        <dsp:cNvPr id="0" name=""/>
        <dsp:cNvSpPr/>
      </dsp:nvSpPr>
      <dsp:spPr>
        <a:xfrm>
          <a:off x="0" y="3300412"/>
          <a:ext cx="7499350" cy="1500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Недостаточное развитие мелкой моторики рук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9888" y="3300412"/>
        <a:ext cx="5849461" cy="1500187"/>
      </dsp:txXfrm>
    </dsp:sp>
    <dsp:sp modelId="{83123C57-73CA-407A-B078-C0B224D1299D}">
      <dsp:nvSpPr>
        <dsp:cNvPr id="0" name=""/>
        <dsp:cNvSpPr/>
      </dsp:nvSpPr>
      <dsp:spPr>
        <a:xfrm>
          <a:off x="150018" y="3450431"/>
          <a:ext cx="1499870" cy="12001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580F4-34B4-4DE9-B277-A2BD1989DDFD}">
      <dsp:nvSpPr>
        <dsp:cNvPr id="0" name=""/>
        <dsp:cNvSpPr/>
      </dsp:nvSpPr>
      <dsp:spPr>
        <a:xfrm>
          <a:off x="2880317" y="6054"/>
          <a:ext cx="2250548" cy="165451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2961084" y="86821"/>
        <a:ext cx="2089014" cy="1492985"/>
      </dsp:txXfrm>
    </dsp:sp>
    <dsp:sp modelId="{8DAF0E11-D0DF-4941-B99B-CA4040E5E002}">
      <dsp:nvSpPr>
        <dsp:cNvPr id="0" name=""/>
        <dsp:cNvSpPr/>
      </dsp:nvSpPr>
      <dsp:spPr>
        <a:xfrm>
          <a:off x="1204795" y="868769"/>
          <a:ext cx="5849761" cy="5849761"/>
        </a:xfrm>
        <a:custGeom>
          <a:avLst/>
          <a:gdLst/>
          <a:ahLst/>
          <a:cxnLst/>
          <a:rect l="0" t="0" r="0" b="0"/>
          <a:pathLst>
            <a:path>
              <a:moveTo>
                <a:pt x="4221914" y="303310"/>
              </a:moveTo>
              <a:arcTo wR="2924880" hR="2924880" stAng="17779447" swAng="11599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FE5E6-BDA9-4AE2-B7C8-3818834972DF}">
      <dsp:nvSpPr>
        <dsp:cNvPr id="0" name=""/>
        <dsp:cNvSpPr/>
      </dsp:nvSpPr>
      <dsp:spPr>
        <a:xfrm>
          <a:off x="5706648" y="1991477"/>
          <a:ext cx="2250548" cy="158367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5783957" y="2068786"/>
        <a:ext cx="2095930" cy="1429055"/>
      </dsp:txXfrm>
    </dsp:sp>
    <dsp:sp modelId="{99A3B1C4-4583-470E-AC4E-6D730113FCB1}">
      <dsp:nvSpPr>
        <dsp:cNvPr id="0" name=""/>
        <dsp:cNvSpPr/>
      </dsp:nvSpPr>
      <dsp:spPr>
        <a:xfrm>
          <a:off x="1174647" y="1196600"/>
          <a:ext cx="5849761" cy="5849761"/>
        </a:xfrm>
        <a:custGeom>
          <a:avLst/>
          <a:gdLst/>
          <a:ahLst/>
          <a:cxnLst/>
          <a:rect l="0" t="0" r="0" b="0"/>
          <a:pathLst>
            <a:path>
              <a:moveTo>
                <a:pt x="5839950" y="2685516"/>
              </a:moveTo>
              <a:arcTo wR="2924880" hR="2924880" stAng="21318350" swAng="11148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6FE3D7-6015-4A4C-9471-4896148A43C4}">
      <dsp:nvSpPr>
        <dsp:cNvPr id="0" name=""/>
        <dsp:cNvSpPr/>
      </dsp:nvSpPr>
      <dsp:spPr>
        <a:xfrm>
          <a:off x="5112574" y="5119799"/>
          <a:ext cx="2250548" cy="1650731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5193156" y="5200381"/>
        <a:ext cx="2089384" cy="1489567"/>
      </dsp:txXfrm>
    </dsp:sp>
    <dsp:sp modelId="{7CC63C2C-0693-4E20-9736-F2F4CF431137}">
      <dsp:nvSpPr>
        <dsp:cNvPr id="0" name=""/>
        <dsp:cNvSpPr/>
      </dsp:nvSpPr>
      <dsp:spPr>
        <a:xfrm>
          <a:off x="1283366" y="939723"/>
          <a:ext cx="5849761" cy="5849761"/>
        </a:xfrm>
        <a:custGeom>
          <a:avLst/>
          <a:gdLst/>
          <a:ahLst/>
          <a:cxnLst/>
          <a:rect l="0" t="0" r="0" b="0"/>
          <a:pathLst>
            <a:path>
              <a:moveTo>
                <a:pt x="3441722" y="5803734"/>
              </a:moveTo>
              <a:arcTo wR="2924880" hR="2924880" stAng="4789325" swAng="14581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040786-21E3-463F-AC92-DD4589F13602}">
      <dsp:nvSpPr>
        <dsp:cNvPr id="0" name=""/>
        <dsp:cNvSpPr/>
      </dsp:nvSpPr>
      <dsp:spPr>
        <a:xfrm>
          <a:off x="864095" y="5049513"/>
          <a:ext cx="2250548" cy="173911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948992" y="5134410"/>
        <a:ext cx="2080754" cy="1569322"/>
      </dsp:txXfrm>
    </dsp:sp>
    <dsp:sp modelId="{56665279-49C2-4316-8FA7-9FF98CA13079}">
      <dsp:nvSpPr>
        <dsp:cNvPr id="0" name=""/>
        <dsp:cNvSpPr/>
      </dsp:nvSpPr>
      <dsp:spPr>
        <a:xfrm>
          <a:off x="989125" y="744955"/>
          <a:ext cx="5849761" cy="5849761"/>
        </a:xfrm>
        <a:custGeom>
          <a:avLst/>
          <a:gdLst/>
          <a:ahLst/>
          <a:cxnLst/>
          <a:rect l="0" t="0" r="0" b="0"/>
          <a:pathLst>
            <a:path>
              <a:moveTo>
                <a:pt x="222448" y="4043714"/>
              </a:moveTo>
              <a:arcTo wR="2924880" hR="2924880" stAng="9450597" swAng="103558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B2864-B326-403E-9733-787281274848}">
      <dsp:nvSpPr>
        <dsp:cNvPr id="0" name=""/>
        <dsp:cNvSpPr/>
      </dsp:nvSpPr>
      <dsp:spPr>
        <a:xfrm>
          <a:off x="1" y="1919470"/>
          <a:ext cx="2250548" cy="1728686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/>
        </a:p>
      </dsp:txBody>
      <dsp:txXfrm>
        <a:off x="84388" y="2003857"/>
        <a:ext cx="2081774" cy="1559912"/>
      </dsp:txXfrm>
    </dsp:sp>
    <dsp:sp modelId="{EFC63811-0127-4BFC-943D-B8126B1E9E6F}">
      <dsp:nvSpPr>
        <dsp:cNvPr id="0" name=""/>
        <dsp:cNvSpPr/>
      </dsp:nvSpPr>
      <dsp:spPr>
        <a:xfrm>
          <a:off x="790263" y="962068"/>
          <a:ext cx="5849761" cy="5849761"/>
        </a:xfrm>
        <a:custGeom>
          <a:avLst/>
          <a:gdLst/>
          <a:ahLst/>
          <a:cxnLst/>
          <a:rect l="0" t="0" r="0" b="0"/>
          <a:pathLst>
            <a:path>
              <a:moveTo>
                <a:pt x="983951" y="736794"/>
              </a:moveTo>
              <a:arcTo wR="2924880" hR="2924880" stAng="13705533" swAng="11302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13.03.20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7290" y="259297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адаптивной физической культуры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нарушениями речи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депривацией.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3537"/>
            <a:ext cx="8100392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казенное общеобразовательное учреждение Ханты-Мансийского автономного округа – Югры «Сургутская школа-детский сад для обучающихся с ограниченными возможностями здоровья»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5694361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Лакомкина Анастасия Сергеевна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(адаптивной)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76700"/>
            <a:ext cx="23241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202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188"/>
            <a:ext cx="7498080" cy="82752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Координационная лестница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3657600" cy="274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738" r="-2905" b="33914"/>
          <a:stretch/>
        </p:blipFill>
        <p:spPr bwMode="auto">
          <a:xfrm>
            <a:off x="5292080" y="3933056"/>
            <a:ext cx="367240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0728"/>
            <a:ext cx="352462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84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880460"/>
              </p:ext>
            </p:extLst>
          </p:nvPr>
        </p:nvGraphicFramePr>
        <p:xfrm>
          <a:off x="1043608" y="0"/>
          <a:ext cx="810039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3096344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070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75656" y="2060848"/>
            <a:ext cx="7406640" cy="147218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7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720775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31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3888432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403244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5332" y="476672"/>
            <a:ext cx="3960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Доказано, что дети, имеющие речевые и слуховые нарушения на этапе дошкольного и начального образования отстают от сверстников на 2-3 года, как в умственном, так и физическом развитии. </a:t>
            </a:r>
          </a:p>
        </p:txBody>
      </p:sp>
    </p:spTree>
    <p:extLst>
      <p:ext uri="{BB962C8B-B14F-4D97-AF65-F5344CB8AC3E}">
        <p14:creationId xmlns:p14="http://schemas.microsoft.com/office/powerpoint/2010/main" val="126764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316416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физического развития детей с нарушениями речи и слуховой депривацией.</a:t>
            </a:r>
            <a:endParaRPr lang="ru-RU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462969"/>
              </p:ext>
            </p:extLst>
          </p:nvPr>
        </p:nvGraphicFramePr>
        <p:xfrm>
          <a:off x="1187624" y="1844824"/>
          <a:ext cx="74993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391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908720"/>
            <a:ext cx="3858096" cy="495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6724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46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3672408" cy="488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3786088" cy="488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96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63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 «Виды спорта»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387362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498056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0" y="4005064"/>
            <a:ext cx="3888432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29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3672"/>
            <a:ext cx="7746064" cy="7063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пособие «Солнышко»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338357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49885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28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836712"/>
          </a:xfrm>
        </p:spPr>
        <p:txBody>
          <a:bodyPr/>
          <a:lstStyle/>
          <a:p>
            <a:pPr algn="ctr"/>
            <a:r>
              <a:rPr lang="ru-RU" sz="3900" b="1" dirty="0">
                <a:solidFill>
                  <a:srgbClr val="212745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пособие «Солнышко»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89060"/>
            <a:ext cx="3657917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87362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99891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7584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540</TotalTime>
  <Words>108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Солнцестояние</vt:lpstr>
      <vt:lpstr>Особенности развития адаптивной физической культуры  для детей с нарушениями речи и слуховой депривацией. </vt:lpstr>
      <vt:lpstr>Презентация PowerPoint</vt:lpstr>
      <vt:lpstr>Презентация PowerPoint</vt:lpstr>
      <vt:lpstr>Особенности физического развития детей с нарушениями речи и слуховой депривацией.</vt:lpstr>
      <vt:lpstr>Презентация PowerPoint</vt:lpstr>
      <vt:lpstr>Презентация PowerPoint</vt:lpstr>
      <vt:lpstr>Лэпбук «Виды спорта»</vt:lpstr>
      <vt:lpstr>Игровое пособие «Солнышко»</vt:lpstr>
      <vt:lpstr>Игровое пособие «Солнышко»</vt:lpstr>
      <vt:lpstr>Координационная лестница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развития адаптивной физической культуры  для детей с нарушениями речи и со слуховой депривацией. </dc:title>
  <dc:creator>Acer</dc:creator>
  <cp:lastModifiedBy>каб313</cp:lastModifiedBy>
  <cp:revision>24</cp:revision>
  <dcterms:created xsi:type="dcterms:W3CDTF">2020-02-28T13:13:06Z</dcterms:created>
  <dcterms:modified xsi:type="dcterms:W3CDTF">2020-03-13T03:41:41Z</dcterms:modified>
</cp:coreProperties>
</file>